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5C4B"/>
    <a:srgbClr val="439BB3"/>
    <a:srgbClr val="40B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>
        <p:scale>
          <a:sx n="100" d="100"/>
          <a:sy n="100" d="100"/>
        </p:scale>
        <p:origin x="-942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DC6FC-C353-4438-8101-2CAF9E38FC0B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E651FD49-CE19-4935-A732-8E9A6AD7527D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40B686"/>
              </a:solidFill>
            </a:rPr>
            <a:t>3</a:t>
          </a:r>
          <a:endParaRPr lang="en-US" sz="2400" b="1" dirty="0">
            <a:solidFill>
              <a:srgbClr val="40B686"/>
            </a:solidFill>
          </a:endParaRPr>
        </a:p>
      </dgm:t>
    </dgm:pt>
    <dgm:pt modelId="{DF9F9521-DCFF-43AE-9F19-9240CCD00987}" type="parTrans" cxnId="{36F719AA-E3A6-4013-B4A9-FAC19ED945FC}">
      <dgm:prSet/>
      <dgm:spPr/>
      <dgm:t>
        <a:bodyPr/>
        <a:lstStyle/>
        <a:p>
          <a:endParaRPr lang="en-US"/>
        </a:p>
      </dgm:t>
    </dgm:pt>
    <dgm:pt modelId="{90C062FF-4CE1-4637-B79F-8633570654CD}" type="sibTrans" cxnId="{36F719AA-E3A6-4013-B4A9-FAC19ED945FC}">
      <dgm:prSet/>
      <dgm:spPr/>
      <dgm:t>
        <a:bodyPr/>
        <a:lstStyle/>
        <a:p>
          <a:endParaRPr lang="en-US"/>
        </a:p>
      </dgm:t>
    </dgm:pt>
    <dgm:pt modelId="{40C70507-E01E-47BA-A879-695EA9C34F1C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40B686"/>
              </a:solidFill>
            </a:rPr>
            <a:t>2</a:t>
          </a:r>
          <a:endParaRPr lang="en-US" sz="2400" b="1" dirty="0">
            <a:solidFill>
              <a:srgbClr val="40B686"/>
            </a:solidFill>
          </a:endParaRPr>
        </a:p>
      </dgm:t>
    </dgm:pt>
    <dgm:pt modelId="{79C0A507-16CA-4CFB-BEBC-5188890C2D0E}" type="parTrans" cxnId="{78F485A0-CAC4-4891-9F2C-C4ED831ED63B}">
      <dgm:prSet/>
      <dgm:spPr/>
      <dgm:t>
        <a:bodyPr/>
        <a:lstStyle/>
        <a:p>
          <a:endParaRPr lang="en-US"/>
        </a:p>
      </dgm:t>
    </dgm:pt>
    <dgm:pt modelId="{3A118C15-59FA-4AE8-BA61-13C4525759C1}" type="sibTrans" cxnId="{78F485A0-CAC4-4891-9F2C-C4ED831ED63B}">
      <dgm:prSet/>
      <dgm:spPr/>
      <dgm:t>
        <a:bodyPr/>
        <a:lstStyle/>
        <a:p>
          <a:endParaRPr lang="en-US"/>
        </a:p>
      </dgm:t>
    </dgm:pt>
    <dgm:pt modelId="{05B7C450-0DD9-4C43-AEB2-737C54AC73FE}">
      <dgm:prSet phldrT="[Text]" custT="1"/>
      <dgm:spPr/>
      <dgm:t>
        <a:bodyPr/>
        <a:lstStyle/>
        <a:p>
          <a:r>
            <a:rPr lang="en-US" sz="1100" dirty="0" smtClean="0"/>
            <a:t>4 weeks before date due –mass text</a:t>
          </a:r>
          <a:endParaRPr lang="en-US" sz="1100" dirty="0"/>
        </a:p>
      </dgm:t>
    </dgm:pt>
    <dgm:pt modelId="{A104CFA5-1F1B-4C92-9028-DC257C1DEFF6}" type="parTrans" cxnId="{85187678-E736-4561-BBD0-86038B3D39BF}">
      <dgm:prSet/>
      <dgm:spPr/>
      <dgm:t>
        <a:bodyPr/>
        <a:lstStyle/>
        <a:p>
          <a:endParaRPr lang="en-US"/>
        </a:p>
      </dgm:t>
    </dgm:pt>
    <dgm:pt modelId="{2B27C916-01B1-4487-B598-73E50428541A}" type="sibTrans" cxnId="{85187678-E736-4561-BBD0-86038B3D39BF}">
      <dgm:prSet/>
      <dgm:spPr/>
      <dgm:t>
        <a:bodyPr/>
        <a:lstStyle/>
        <a:p>
          <a:endParaRPr lang="en-US"/>
        </a:p>
      </dgm:t>
    </dgm:pt>
    <dgm:pt modelId="{9613E02C-C4BE-4D69-B103-6E11778058E3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40B686"/>
              </a:solidFill>
            </a:rPr>
            <a:t>4</a:t>
          </a:r>
          <a:endParaRPr lang="en-US" sz="2400" b="1" dirty="0">
            <a:solidFill>
              <a:srgbClr val="40B686"/>
            </a:solidFill>
          </a:endParaRPr>
        </a:p>
      </dgm:t>
    </dgm:pt>
    <dgm:pt modelId="{674FECC9-A230-4768-898F-9BD1D72C1D66}" type="parTrans" cxnId="{EDF6B5A4-A3AF-4C3C-9EE2-CF5E9634BCDC}">
      <dgm:prSet/>
      <dgm:spPr/>
      <dgm:t>
        <a:bodyPr/>
        <a:lstStyle/>
        <a:p>
          <a:endParaRPr lang="en-US"/>
        </a:p>
      </dgm:t>
    </dgm:pt>
    <dgm:pt modelId="{96EB01B1-82DF-499C-90A6-FD10884D1458}" type="sibTrans" cxnId="{EDF6B5A4-A3AF-4C3C-9EE2-CF5E9634BCDC}">
      <dgm:prSet/>
      <dgm:spPr/>
      <dgm:t>
        <a:bodyPr/>
        <a:lstStyle/>
        <a:p>
          <a:endParaRPr lang="en-US"/>
        </a:p>
      </dgm:t>
    </dgm:pt>
    <dgm:pt modelId="{587AD81B-211A-40EF-A610-C6F26BC67A2F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40B686"/>
              </a:solidFill>
            </a:rPr>
            <a:t>5</a:t>
          </a:r>
          <a:endParaRPr lang="en-US" sz="2400" b="1" dirty="0">
            <a:solidFill>
              <a:srgbClr val="40B686"/>
            </a:solidFill>
          </a:endParaRPr>
        </a:p>
      </dgm:t>
    </dgm:pt>
    <dgm:pt modelId="{5F7D4881-CB36-4AA1-A475-BC05C88BA679}" type="parTrans" cxnId="{34DA5543-B6D4-4BD3-8077-AAFF7862E4F7}">
      <dgm:prSet/>
      <dgm:spPr/>
      <dgm:t>
        <a:bodyPr/>
        <a:lstStyle/>
        <a:p>
          <a:endParaRPr lang="en-US"/>
        </a:p>
      </dgm:t>
    </dgm:pt>
    <dgm:pt modelId="{F2EE0644-6CD8-4036-AD12-AAA6C313BC62}" type="sibTrans" cxnId="{34DA5543-B6D4-4BD3-8077-AAFF7862E4F7}">
      <dgm:prSet/>
      <dgm:spPr/>
      <dgm:t>
        <a:bodyPr/>
        <a:lstStyle/>
        <a:p>
          <a:endParaRPr lang="en-US"/>
        </a:p>
      </dgm:t>
    </dgm:pt>
    <dgm:pt modelId="{5311B3F7-9F96-4216-810F-C88A03710E38}">
      <dgm:prSet phldrT="[Text]" custT="1"/>
      <dgm:spPr/>
      <dgm:t>
        <a:bodyPr/>
        <a:lstStyle/>
        <a:p>
          <a:r>
            <a:rPr lang="en-US" sz="1100" dirty="0" smtClean="0"/>
            <a:t>2 weeks after date due –mass email</a:t>
          </a:r>
          <a:endParaRPr lang="en-US" sz="1100" dirty="0"/>
        </a:p>
      </dgm:t>
    </dgm:pt>
    <dgm:pt modelId="{822957DA-280F-41E6-B515-67F2579B5800}" type="parTrans" cxnId="{A4DBD7D4-7464-493C-A8A4-F73F50C96A72}">
      <dgm:prSet/>
      <dgm:spPr/>
      <dgm:t>
        <a:bodyPr/>
        <a:lstStyle/>
        <a:p>
          <a:endParaRPr lang="en-US"/>
        </a:p>
      </dgm:t>
    </dgm:pt>
    <dgm:pt modelId="{26DCA9CD-FCE8-4B02-A2AF-5211A7EA2587}" type="sibTrans" cxnId="{A4DBD7D4-7464-493C-A8A4-F73F50C96A72}">
      <dgm:prSet/>
      <dgm:spPr/>
      <dgm:t>
        <a:bodyPr/>
        <a:lstStyle/>
        <a:p>
          <a:endParaRPr lang="en-US"/>
        </a:p>
      </dgm:t>
    </dgm:pt>
    <dgm:pt modelId="{E22F49B5-C76F-4A3D-9F49-9457424CD527}">
      <dgm:prSet phldrT="[Text]"/>
      <dgm:spPr/>
      <dgm:t>
        <a:bodyPr/>
        <a:lstStyle/>
        <a:p>
          <a:r>
            <a:rPr lang="en-US" b="1" dirty="0" smtClean="0"/>
            <a:t>Date Due*</a:t>
          </a:r>
          <a:endParaRPr lang="en-US" b="1" dirty="0"/>
        </a:p>
      </dgm:t>
    </dgm:pt>
    <dgm:pt modelId="{DEA9BE26-9BBF-4B77-9391-210297CB0D5C}" type="parTrans" cxnId="{1B6F61E9-E086-4719-B363-F90F0D3FF307}">
      <dgm:prSet/>
      <dgm:spPr/>
      <dgm:t>
        <a:bodyPr/>
        <a:lstStyle/>
        <a:p>
          <a:endParaRPr lang="en-US"/>
        </a:p>
      </dgm:t>
    </dgm:pt>
    <dgm:pt modelId="{B9D27B5F-79F6-4203-AF45-7250EEB87648}" type="sibTrans" cxnId="{1B6F61E9-E086-4719-B363-F90F0D3FF307}">
      <dgm:prSet/>
      <dgm:spPr/>
      <dgm:t>
        <a:bodyPr/>
        <a:lstStyle/>
        <a:p>
          <a:endParaRPr lang="en-US"/>
        </a:p>
      </dgm:t>
    </dgm:pt>
    <dgm:pt modelId="{396D4EA1-98CF-4CD7-A9D6-6F83011DD784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40B686"/>
              </a:solidFill>
            </a:rPr>
            <a:t>1</a:t>
          </a:r>
          <a:endParaRPr lang="en-US" sz="2400" b="1" dirty="0">
            <a:solidFill>
              <a:srgbClr val="40B686"/>
            </a:solidFill>
          </a:endParaRPr>
        </a:p>
      </dgm:t>
    </dgm:pt>
    <dgm:pt modelId="{ABE1E436-0338-4076-A637-34E35FF751FB}" type="parTrans" cxnId="{2C913DA9-199F-409D-AEE4-92128C32C09F}">
      <dgm:prSet/>
      <dgm:spPr/>
      <dgm:t>
        <a:bodyPr/>
        <a:lstStyle/>
        <a:p>
          <a:endParaRPr lang="en-US"/>
        </a:p>
      </dgm:t>
    </dgm:pt>
    <dgm:pt modelId="{558CC8C3-9BFF-40B0-B4AE-6253F343EA0E}" type="sibTrans" cxnId="{2C913DA9-199F-409D-AEE4-92128C32C09F}">
      <dgm:prSet/>
      <dgm:spPr/>
      <dgm:t>
        <a:bodyPr/>
        <a:lstStyle/>
        <a:p>
          <a:endParaRPr lang="en-US"/>
        </a:p>
      </dgm:t>
    </dgm:pt>
    <dgm:pt modelId="{A5ADF152-6C01-4EDE-802B-41802D4757CA}">
      <dgm:prSet phldrT="[Text]" custT="1"/>
      <dgm:spPr/>
      <dgm:t>
        <a:bodyPr/>
        <a:lstStyle/>
        <a:p>
          <a:r>
            <a:rPr lang="en-US" sz="1100" dirty="0" smtClean="0"/>
            <a:t>5 weeks before date due –mass email</a:t>
          </a:r>
          <a:endParaRPr lang="en-US" sz="1100" dirty="0"/>
        </a:p>
      </dgm:t>
    </dgm:pt>
    <dgm:pt modelId="{43915F40-DB4A-481B-A7F5-A087B5862462}" type="sibTrans" cxnId="{82DBF17A-EC63-4322-BF8E-B549E39536E0}">
      <dgm:prSet/>
      <dgm:spPr/>
      <dgm:t>
        <a:bodyPr/>
        <a:lstStyle/>
        <a:p>
          <a:endParaRPr lang="en-US"/>
        </a:p>
      </dgm:t>
    </dgm:pt>
    <dgm:pt modelId="{7FA16F0B-65DD-414A-BCB4-B55335449B1D}" type="parTrans" cxnId="{82DBF17A-EC63-4322-BF8E-B549E39536E0}">
      <dgm:prSet/>
      <dgm:spPr/>
      <dgm:t>
        <a:bodyPr/>
        <a:lstStyle/>
        <a:p>
          <a:endParaRPr lang="en-US"/>
        </a:p>
      </dgm:t>
    </dgm:pt>
    <dgm:pt modelId="{54D1D844-73C3-4F07-A9F9-E36AD14A142D}">
      <dgm:prSet phldrT="[Text]" custT="1"/>
      <dgm:spPr/>
      <dgm:t>
        <a:bodyPr/>
        <a:lstStyle/>
        <a:p>
          <a:r>
            <a:rPr lang="en-US" sz="1100" b="0" dirty="0" smtClean="0">
              <a:solidFill>
                <a:schemeClr val="tx1"/>
              </a:solidFill>
            </a:rPr>
            <a:t>3 weeks before date due –mass email</a:t>
          </a:r>
          <a:endParaRPr lang="en-US" sz="1100" b="0" dirty="0">
            <a:solidFill>
              <a:schemeClr val="tx1"/>
            </a:solidFill>
          </a:endParaRPr>
        </a:p>
      </dgm:t>
    </dgm:pt>
    <dgm:pt modelId="{6DDFE9EE-D985-4079-8A86-5E0EC256D420}" type="parTrans" cxnId="{6FC39629-DB26-4E1A-9EBD-CE97116895E3}">
      <dgm:prSet/>
      <dgm:spPr/>
      <dgm:t>
        <a:bodyPr/>
        <a:lstStyle/>
        <a:p>
          <a:endParaRPr lang="en-US"/>
        </a:p>
      </dgm:t>
    </dgm:pt>
    <dgm:pt modelId="{94973AD0-5DB7-447C-AE3F-700427A51C26}" type="sibTrans" cxnId="{6FC39629-DB26-4E1A-9EBD-CE97116895E3}">
      <dgm:prSet/>
      <dgm:spPr/>
      <dgm:t>
        <a:bodyPr/>
        <a:lstStyle/>
        <a:p>
          <a:endParaRPr lang="en-US"/>
        </a:p>
      </dgm:t>
    </dgm:pt>
    <dgm:pt modelId="{6E2F9716-D162-46CD-8898-EFC52E630332}" type="pres">
      <dgm:prSet presAssocID="{9D7DC6FC-C353-4438-8101-2CAF9E38FC0B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C948C056-1B76-45EA-B765-BEF20A4E84DE}" type="pres">
      <dgm:prSet presAssocID="{396D4EA1-98CF-4CD7-A9D6-6F83011DD784}" presName="parComposite" presStyleCnt="0"/>
      <dgm:spPr/>
    </dgm:pt>
    <dgm:pt modelId="{425BFB03-0148-40EE-A325-5155567B0389}" type="pres">
      <dgm:prSet presAssocID="{396D4EA1-98CF-4CD7-A9D6-6F83011DD784}" presName="parBigCircle" presStyleLbl="node0" presStyleIdx="0" presStyleCnt="6" custLinFactNeighborX="8386" custLinFactNeighborY="1048"/>
      <dgm:spPr>
        <a:solidFill>
          <a:srgbClr val="40B686"/>
        </a:solidFill>
      </dgm:spPr>
    </dgm:pt>
    <dgm:pt modelId="{3BAB4422-FC52-4213-A8D6-8D6428B4C485}" type="pres">
      <dgm:prSet presAssocID="{396D4EA1-98CF-4CD7-A9D6-6F83011DD784}" presName="parTx" presStyleLbl="revTx" presStyleIdx="0" presStyleCnt="14" custAng="3900000" custLinFactNeighborX="7016" custLinFactNeighborY="75087"/>
      <dgm:spPr/>
      <dgm:t>
        <a:bodyPr/>
        <a:lstStyle/>
        <a:p>
          <a:endParaRPr lang="en-US"/>
        </a:p>
      </dgm:t>
    </dgm:pt>
    <dgm:pt modelId="{2EC0A242-F438-459E-8EEF-1699915AAF99}" type="pres">
      <dgm:prSet presAssocID="{396D4EA1-98CF-4CD7-A9D6-6F83011DD784}" presName="bSpace" presStyleCnt="0"/>
      <dgm:spPr/>
    </dgm:pt>
    <dgm:pt modelId="{400E36A3-3A16-4210-A86E-BBD0746A05E0}" type="pres">
      <dgm:prSet presAssocID="{396D4EA1-98CF-4CD7-A9D6-6F83011DD784}" presName="parBackupNorm" presStyleCnt="0"/>
      <dgm:spPr/>
    </dgm:pt>
    <dgm:pt modelId="{019CB59F-DCE6-442B-870E-CEA0E5700EB6}" type="pres">
      <dgm:prSet presAssocID="{558CC8C3-9BFF-40B0-B4AE-6253F343EA0E}" presName="parSpace" presStyleCnt="0"/>
      <dgm:spPr/>
    </dgm:pt>
    <dgm:pt modelId="{3696D691-7BCF-42E8-BD59-978F1161D30B}" type="pres">
      <dgm:prSet presAssocID="{A5ADF152-6C01-4EDE-802B-41802D4757CA}" presName="desBackupLeftNorm" presStyleCnt="0"/>
      <dgm:spPr/>
    </dgm:pt>
    <dgm:pt modelId="{11A2C4DF-6977-4B8F-B7F2-AA3A7C9A76E1}" type="pres">
      <dgm:prSet presAssocID="{A5ADF152-6C01-4EDE-802B-41802D4757CA}" presName="desComposite" presStyleCnt="0"/>
      <dgm:spPr/>
    </dgm:pt>
    <dgm:pt modelId="{36401003-CB68-4A4A-8D53-790819322082}" type="pres">
      <dgm:prSet presAssocID="{A5ADF152-6C01-4EDE-802B-41802D4757CA}" presName="desCircle" presStyleLbl="node1" presStyleIdx="0" presStyleCnt="4" custLinFactX="200000" custLinFactNeighborX="254750" custLinFactNeighborY="-3776"/>
      <dgm:spPr>
        <a:solidFill>
          <a:srgbClr val="439BB3"/>
        </a:solidFill>
      </dgm:spPr>
    </dgm:pt>
    <dgm:pt modelId="{132A7B1E-924C-4A1F-92A6-508AE95BB457}" type="pres">
      <dgm:prSet presAssocID="{A5ADF152-6C01-4EDE-802B-41802D4757CA}" presName="chTx" presStyleLbl="revTx" presStyleIdx="1" presStyleCnt="14" custLinFactNeighborX="-57730" custLinFactNeighborY="29950"/>
      <dgm:spPr/>
      <dgm:t>
        <a:bodyPr/>
        <a:lstStyle/>
        <a:p>
          <a:endParaRPr lang="en-US"/>
        </a:p>
      </dgm:t>
    </dgm:pt>
    <dgm:pt modelId="{370E7454-BBD0-4C12-8F90-1401EB1EF9D5}" type="pres">
      <dgm:prSet presAssocID="{A5ADF152-6C01-4EDE-802B-41802D4757CA}" presName="desTx" presStyleLbl="revTx" presStyleIdx="2" presStyleCnt="14" custLinFactNeighborX="-88241" custLinFactNeighborY="-27644">
        <dgm:presLayoutVars>
          <dgm:bulletEnabled val="1"/>
        </dgm:presLayoutVars>
      </dgm:prSet>
      <dgm:spPr/>
    </dgm:pt>
    <dgm:pt modelId="{0491E86A-F0D2-4612-ABE8-C92A857CC67A}" type="pres">
      <dgm:prSet presAssocID="{A5ADF152-6C01-4EDE-802B-41802D4757CA}" presName="desBackupRightNorm" presStyleCnt="0"/>
      <dgm:spPr/>
    </dgm:pt>
    <dgm:pt modelId="{B846FB6D-F54A-4EC8-BADA-BCD0E3CA60E8}" type="pres">
      <dgm:prSet presAssocID="{43915F40-DB4A-481B-A7F5-A087B5862462}" presName="desSpace" presStyleCnt="0"/>
      <dgm:spPr/>
    </dgm:pt>
    <dgm:pt modelId="{B3349DF0-61F1-47B3-948D-8093BB1DA352}" type="pres">
      <dgm:prSet presAssocID="{40C70507-E01E-47BA-A879-695EA9C34F1C}" presName="parComposite" presStyleCnt="0"/>
      <dgm:spPr/>
    </dgm:pt>
    <dgm:pt modelId="{031A6CB7-7AB4-470C-99DA-4DEE2A6DA1B3}" type="pres">
      <dgm:prSet presAssocID="{40C70507-E01E-47BA-A879-695EA9C34F1C}" presName="parBigCircle" presStyleLbl="node0" presStyleIdx="1" presStyleCnt="6" custLinFactNeighborX="-44191" custLinFactNeighborY="-638"/>
      <dgm:spPr>
        <a:solidFill>
          <a:srgbClr val="40B686"/>
        </a:solidFill>
      </dgm:spPr>
    </dgm:pt>
    <dgm:pt modelId="{F337534F-CC85-4C77-8DBA-40D0E7E49380}" type="pres">
      <dgm:prSet presAssocID="{40C70507-E01E-47BA-A879-695EA9C34F1C}" presName="parTx" presStyleLbl="revTx" presStyleIdx="3" presStyleCnt="14" custAng="3900000" custLinFactNeighborX="-42169" custLinFactNeighborY="75087"/>
      <dgm:spPr/>
      <dgm:t>
        <a:bodyPr/>
        <a:lstStyle/>
        <a:p>
          <a:endParaRPr lang="en-US"/>
        </a:p>
      </dgm:t>
    </dgm:pt>
    <dgm:pt modelId="{50BC6934-8329-4F28-A5DE-3B720CA546C7}" type="pres">
      <dgm:prSet presAssocID="{40C70507-E01E-47BA-A879-695EA9C34F1C}" presName="bSpace" presStyleCnt="0"/>
      <dgm:spPr/>
    </dgm:pt>
    <dgm:pt modelId="{F2C8F275-AF0F-4E37-A623-4950ADDE26A8}" type="pres">
      <dgm:prSet presAssocID="{40C70507-E01E-47BA-A879-695EA9C34F1C}" presName="parBackupNorm" presStyleCnt="0"/>
      <dgm:spPr/>
    </dgm:pt>
    <dgm:pt modelId="{C0A8CBD4-33F4-4A24-8E40-056B3F6D85F6}" type="pres">
      <dgm:prSet presAssocID="{3A118C15-59FA-4AE8-BA61-13C4525759C1}" presName="parSpace" presStyleCnt="0"/>
      <dgm:spPr/>
    </dgm:pt>
    <dgm:pt modelId="{700FDE52-502B-4EA4-9C9D-192A1B5A1493}" type="pres">
      <dgm:prSet presAssocID="{05B7C450-0DD9-4C43-AEB2-737C54AC73FE}" presName="desBackupLeftNorm" presStyleCnt="0"/>
      <dgm:spPr/>
    </dgm:pt>
    <dgm:pt modelId="{D1435B17-06EF-42FD-931F-3666F87F367F}" type="pres">
      <dgm:prSet presAssocID="{05B7C450-0DD9-4C43-AEB2-737C54AC73FE}" presName="desComposite" presStyleCnt="0"/>
      <dgm:spPr/>
    </dgm:pt>
    <dgm:pt modelId="{BB155DD1-C048-41D9-B21E-9E930DF91A50}" type="pres">
      <dgm:prSet presAssocID="{05B7C450-0DD9-4C43-AEB2-737C54AC73FE}" presName="desCircle" presStyleLbl="node1" presStyleIdx="1" presStyleCnt="4" custLinFactX="273709" custLinFactNeighborX="300000" custLinFactNeighborY="-2497"/>
      <dgm:spPr>
        <a:solidFill>
          <a:srgbClr val="439BB3"/>
        </a:solidFill>
      </dgm:spPr>
    </dgm:pt>
    <dgm:pt modelId="{C34B365B-A039-4AC4-94DA-90D08810F9FC}" type="pres">
      <dgm:prSet presAssocID="{05B7C450-0DD9-4C43-AEB2-737C54AC73FE}" presName="chTx" presStyleLbl="revTx" presStyleIdx="4" presStyleCnt="14" custLinFactX="-15220" custLinFactNeighborX="-100000" custLinFactNeighborY="29950"/>
      <dgm:spPr/>
      <dgm:t>
        <a:bodyPr/>
        <a:lstStyle/>
        <a:p>
          <a:endParaRPr lang="en-US"/>
        </a:p>
      </dgm:t>
    </dgm:pt>
    <dgm:pt modelId="{2FEBF6BF-A6AF-48E9-A39E-5ECFA0367DF4}" type="pres">
      <dgm:prSet presAssocID="{05B7C450-0DD9-4C43-AEB2-737C54AC73FE}" presName="desTx" presStyleLbl="revTx" presStyleIdx="5" presStyleCnt="14">
        <dgm:presLayoutVars>
          <dgm:bulletEnabled val="1"/>
        </dgm:presLayoutVars>
      </dgm:prSet>
      <dgm:spPr/>
    </dgm:pt>
    <dgm:pt modelId="{19742BB5-58CF-4625-AAD5-713279F3BD0A}" type="pres">
      <dgm:prSet presAssocID="{05B7C450-0DD9-4C43-AEB2-737C54AC73FE}" presName="desBackupRightNorm" presStyleCnt="0"/>
      <dgm:spPr/>
    </dgm:pt>
    <dgm:pt modelId="{46A61F20-5E82-4E7A-B6D6-7CDD1FA5C4AF}" type="pres">
      <dgm:prSet presAssocID="{2B27C916-01B1-4487-B598-73E50428541A}" presName="desSpace" presStyleCnt="0"/>
      <dgm:spPr/>
    </dgm:pt>
    <dgm:pt modelId="{F8266C0C-707C-435B-B3FD-61E0EDABDCA3}" type="pres">
      <dgm:prSet presAssocID="{E651FD49-CE19-4935-A732-8E9A6AD7527D}" presName="parComposite" presStyleCnt="0"/>
      <dgm:spPr/>
    </dgm:pt>
    <dgm:pt modelId="{2F66079A-2BE8-4AAB-A25C-F4768E1F7FD5}" type="pres">
      <dgm:prSet presAssocID="{E651FD49-CE19-4935-A732-8E9A6AD7527D}" presName="parBigCircle" presStyleLbl="node0" presStyleIdx="2" presStyleCnt="6" custLinFactX="-37" custLinFactNeighborX="-100000" custLinFactNeighborY="-638"/>
      <dgm:spPr>
        <a:solidFill>
          <a:srgbClr val="40B686"/>
        </a:solidFill>
      </dgm:spPr>
      <dgm:t>
        <a:bodyPr/>
        <a:lstStyle/>
        <a:p>
          <a:endParaRPr lang="en-US"/>
        </a:p>
      </dgm:t>
    </dgm:pt>
    <dgm:pt modelId="{87CDDB4E-4044-4CF5-92BB-834196172C64}" type="pres">
      <dgm:prSet presAssocID="{E651FD49-CE19-4935-A732-8E9A6AD7527D}" presName="parTx" presStyleLbl="revTx" presStyleIdx="6" presStyleCnt="14" custAng="3900000" custLinFactNeighborX="-96607" custLinFactNeighborY="75087"/>
      <dgm:spPr/>
      <dgm:t>
        <a:bodyPr/>
        <a:lstStyle/>
        <a:p>
          <a:endParaRPr lang="en-US"/>
        </a:p>
      </dgm:t>
    </dgm:pt>
    <dgm:pt modelId="{AAA9C64C-924B-4AF6-B581-507A045AF1BE}" type="pres">
      <dgm:prSet presAssocID="{E651FD49-CE19-4935-A732-8E9A6AD7527D}" presName="bSpace" presStyleCnt="0"/>
      <dgm:spPr/>
    </dgm:pt>
    <dgm:pt modelId="{E72FF1BB-932F-4730-BE10-1053F41FF0F5}" type="pres">
      <dgm:prSet presAssocID="{E651FD49-CE19-4935-A732-8E9A6AD7527D}" presName="parBackupNorm" presStyleCnt="0"/>
      <dgm:spPr/>
    </dgm:pt>
    <dgm:pt modelId="{A3B6C118-D828-4B12-9AE9-05D39EDE5237}" type="pres">
      <dgm:prSet presAssocID="{90C062FF-4CE1-4637-B79F-8633570654CD}" presName="parSpace" presStyleCnt="0"/>
      <dgm:spPr/>
    </dgm:pt>
    <dgm:pt modelId="{D3CE9F68-C67B-405A-BDA3-0A506D9211FB}" type="pres">
      <dgm:prSet presAssocID="{E22F49B5-C76F-4A3D-9F49-9457424CD527}" presName="parComposite" presStyleCnt="0"/>
      <dgm:spPr/>
    </dgm:pt>
    <dgm:pt modelId="{E9FA9D19-6008-4E40-BFA1-07E8AE7902BF}" type="pres">
      <dgm:prSet presAssocID="{E22F49B5-C76F-4A3D-9F49-9457424CD527}" presName="parBigCircle" presStyleLbl="node0" presStyleIdx="3" presStyleCnt="6" custLinFactNeighborX="27899" custLinFactNeighborY="1048"/>
      <dgm:spPr>
        <a:solidFill>
          <a:srgbClr val="C35C4B"/>
        </a:solidFill>
      </dgm:spPr>
    </dgm:pt>
    <dgm:pt modelId="{AEFF4344-B3D5-44D1-B49C-D84271027CEE}" type="pres">
      <dgm:prSet presAssocID="{E22F49B5-C76F-4A3D-9F49-9457424CD527}" presName="parTx" presStyleLbl="revTx" presStyleIdx="7" presStyleCnt="14" custAng="3900000" custLinFactY="100000" custLinFactNeighborX="-17365" custLinFactNeighborY="104721"/>
      <dgm:spPr/>
      <dgm:t>
        <a:bodyPr/>
        <a:lstStyle/>
        <a:p>
          <a:endParaRPr lang="en-US"/>
        </a:p>
      </dgm:t>
    </dgm:pt>
    <dgm:pt modelId="{ADE7C65A-879F-4BE8-A464-26A28C4D01B9}" type="pres">
      <dgm:prSet presAssocID="{E22F49B5-C76F-4A3D-9F49-9457424CD527}" presName="bSpace" presStyleCnt="0"/>
      <dgm:spPr/>
    </dgm:pt>
    <dgm:pt modelId="{4F620F23-7F38-4F28-92B9-3BAAFF12C9B1}" type="pres">
      <dgm:prSet presAssocID="{E22F49B5-C76F-4A3D-9F49-9457424CD527}" presName="parBackupNorm" presStyleCnt="0"/>
      <dgm:spPr/>
    </dgm:pt>
    <dgm:pt modelId="{4FC5AC82-5A5C-479B-8FED-15FF727F90EC}" type="pres">
      <dgm:prSet presAssocID="{B9D27B5F-79F6-4203-AF45-7250EEB87648}" presName="parSpace" presStyleCnt="0"/>
      <dgm:spPr/>
    </dgm:pt>
    <dgm:pt modelId="{C3EE55BA-B695-45E0-A7B5-E76DF5FFBCA7}" type="pres">
      <dgm:prSet presAssocID="{9613E02C-C4BE-4D69-B103-6E11778058E3}" presName="parComposite" presStyleCnt="0"/>
      <dgm:spPr/>
    </dgm:pt>
    <dgm:pt modelId="{BCBCBE75-4CA9-469A-AB19-2475A860F530}" type="pres">
      <dgm:prSet presAssocID="{9613E02C-C4BE-4D69-B103-6E11778058E3}" presName="parBigCircle" presStyleLbl="node0" presStyleIdx="4" presStyleCnt="6" custLinFactNeighborX="80740" custLinFactNeighborY="1048"/>
      <dgm:spPr>
        <a:solidFill>
          <a:srgbClr val="40B686"/>
        </a:solidFill>
      </dgm:spPr>
      <dgm:t>
        <a:bodyPr/>
        <a:lstStyle/>
        <a:p>
          <a:endParaRPr lang="en-US"/>
        </a:p>
      </dgm:t>
    </dgm:pt>
    <dgm:pt modelId="{9DB520B7-1CB7-48CD-9398-7999C97CB9FE}" type="pres">
      <dgm:prSet presAssocID="{9613E02C-C4BE-4D69-B103-6E11778058E3}" presName="parTx" presStyleLbl="revTx" presStyleIdx="8" presStyleCnt="14" custAng="3900000" custLinFactNeighborX="71651" custLinFactNeighborY="75185"/>
      <dgm:spPr/>
      <dgm:t>
        <a:bodyPr/>
        <a:lstStyle/>
        <a:p>
          <a:endParaRPr lang="en-US"/>
        </a:p>
      </dgm:t>
    </dgm:pt>
    <dgm:pt modelId="{9DDA120C-64EE-437E-9C27-89A30D03C1F1}" type="pres">
      <dgm:prSet presAssocID="{9613E02C-C4BE-4D69-B103-6E11778058E3}" presName="bSpace" presStyleCnt="0"/>
      <dgm:spPr/>
    </dgm:pt>
    <dgm:pt modelId="{596E75F3-CCCF-4BA9-9997-D1193788B3D7}" type="pres">
      <dgm:prSet presAssocID="{9613E02C-C4BE-4D69-B103-6E11778058E3}" presName="parBackupNorm" presStyleCnt="0"/>
      <dgm:spPr/>
    </dgm:pt>
    <dgm:pt modelId="{EBC57062-6259-4A47-8EE6-B175E1D625A0}" type="pres">
      <dgm:prSet presAssocID="{96EB01B1-82DF-499C-90A6-FD10884D1458}" presName="parSpace" presStyleCnt="0"/>
      <dgm:spPr/>
    </dgm:pt>
    <dgm:pt modelId="{9A483C9E-A449-4ED3-BB47-609DDF50AC17}" type="pres">
      <dgm:prSet presAssocID="{5311B3F7-9F96-4216-810F-C88A03710E38}" presName="desBackupLeftNorm" presStyleCnt="0"/>
      <dgm:spPr/>
    </dgm:pt>
    <dgm:pt modelId="{9B84017B-2734-43D3-8EE3-65EFF4D4204D}" type="pres">
      <dgm:prSet presAssocID="{5311B3F7-9F96-4216-810F-C88A03710E38}" presName="desComposite" presStyleCnt="0"/>
      <dgm:spPr/>
    </dgm:pt>
    <dgm:pt modelId="{6B315BEA-6FD1-4A45-B94D-B6745E9CAB65}" type="pres">
      <dgm:prSet presAssocID="{5311B3F7-9F96-4216-810F-C88A03710E38}" presName="desCircle" presStyleLbl="node1" presStyleIdx="2" presStyleCnt="4" custLinFactX="43434" custLinFactNeighborX="100000" custLinFactNeighborY="-2497"/>
      <dgm:spPr>
        <a:solidFill>
          <a:srgbClr val="439BB3"/>
        </a:solidFill>
      </dgm:spPr>
    </dgm:pt>
    <dgm:pt modelId="{E7AC49DC-CA08-44C4-96CB-FB3C2BFA24C7}" type="pres">
      <dgm:prSet presAssocID="{5311B3F7-9F96-4216-810F-C88A03710E38}" presName="chTx" presStyleLbl="revTx" presStyleIdx="9" presStyleCnt="14" custAng="31756" custLinFactNeighborX="20403" custLinFactNeighborY="29953"/>
      <dgm:spPr/>
      <dgm:t>
        <a:bodyPr/>
        <a:lstStyle/>
        <a:p>
          <a:endParaRPr lang="en-US"/>
        </a:p>
      </dgm:t>
    </dgm:pt>
    <dgm:pt modelId="{FF9498F6-0BA8-46E1-8680-5DD246E1342A}" type="pres">
      <dgm:prSet presAssocID="{5311B3F7-9F96-4216-810F-C88A03710E38}" presName="desTx" presStyleLbl="revTx" presStyleIdx="10" presStyleCnt="14" custLinFactY="100000" custLinFactNeighborX="-9943" custLinFactNeighborY="119873">
        <dgm:presLayoutVars>
          <dgm:bulletEnabled val="1"/>
        </dgm:presLayoutVars>
      </dgm:prSet>
      <dgm:spPr/>
    </dgm:pt>
    <dgm:pt modelId="{2FEFE9E3-EF3A-45D0-9D70-A79B0E182D78}" type="pres">
      <dgm:prSet presAssocID="{5311B3F7-9F96-4216-810F-C88A03710E38}" presName="desBackupRightNorm" presStyleCnt="0"/>
      <dgm:spPr/>
    </dgm:pt>
    <dgm:pt modelId="{1FB93FB5-196B-47BA-AC48-B84A5EA810A0}" type="pres">
      <dgm:prSet presAssocID="{26DCA9CD-FCE8-4B02-A2AF-5211A7EA2587}" presName="desSpace" presStyleCnt="0"/>
      <dgm:spPr/>
    </dgm:pt>
    <dgm:pt modelId="{C2A2C810-2FA4-41F9-A4D4-96C43CDFE7CF}" type="pres">
      <dgm:prSet presAssocID="{587AD81B-211A-40EF-A610-C6F26BC67A2F}" presName="parComposite" presStyleCnt="0"/>
      <dgm:spPr/>
    </dgm:pt>
    <dgm:pt modelId="{1233E3DB-265C-4D44-8AC3-6EA85567F2FE}" type="pres">
      <dgm:prSet presAssocID="{587AD81B-211A-40EF-A610-C6F26BC67A2F}" presName="parBigCircle" presStyleLbl="node0" presStyleIdx="5" presStyleCnt="6" custLinFactNeighborX="74171" custLinFactNeighborY="1048"/>
      <dgm:spPr>
        <a:solidFill>
          <a:srgbClr val="40B686"/>
        </a:solidFill>
      </dgm:spPr>
    </dgm:pt>
    <dgm:pt modelId="{E9385B39-9037-47F5-8361-4671395BB9D6}" type="pres">
      <dgm:prSet presAssocID="{587AD81B-211A-40EF-A610-C6F26BC67A2F}" presName="parTx" presStyleLbl="revTx" presStyleIdx="11" presStyleCnt="14" custAng="3900000" custScaleX="36177" custLinFactNeighborX="26024" custLinFactNeighborY="73452"/>
      <dgm:spPr/>
      <dgm:t>
        <a:bodyPr/>
        <a:lstStyle/>
        <a:p>
          <a:endParaRPr lang="en-US"/>
        </a:p>
      </dgm:t>
    </dgm:pt>
    <dgm:pt modelId="{315BF8CE-B4D9-4B07-A40C-63AD782E4B13}" type="pres">
      <dgm:prSet presAssocID="{587AD81B-211A-40EF-A610-C6F26BC67A2F}" presName="bSpace" presStyleCnt="0"/>
      <dgm:spPr/>
    </dgm:pt>
    <dgm:pt modelId="{B3CBFA2C-7764-41C6-B2BC-9133A8CB0804}" type="pres">
      <dgm:prSet presAssocID="{587AD81B-211A-40EF-A610-C6F26BC67A2F}" presName="parBackupNorm" presStyleCnt="0"/>
      <dgm:spPr/>
    </dgm:pt>
    <dgm:pt modelId="{C2B90CF1-60FF-4517-82C1-F953B297513C}" type="pres">
      <dgm:prSet presAssocID="{F2EE0644-6CD8-4036-AD12-AAA6C313BC62}" presName="parSpace" presStyleCnt="0"/>
      <dgm:spPr/>
    </dgm:pt>
    <dgm:pt modelId="{4AD708C3-8A76-4DE4-B5F4-20B010C9CDDF}" type="pres">
      <dgm:prSet presAssocID="{54D1D844-73C3-4F07-A9F9-E36AD14A142D}" presName="desBackupLeftNorm" presStyleCnt="0"/>
      <dgm:spPr/>
    </dgm:pt>
    <dgm:pt modelId="{DC51CD62-AA1C-478E-A2AA-E19FBCC34D40}" type="pres">
      <dgm:prSet presAssocID="{54D1D844-73C3-4F07-A9F9-E36AD14A142D}" presName="desComposite" presStyleCnt="0"/>
      <dgm:spPr/>
    </dgm:pt>
    <dgm:pt modelId="{D3188E23-0165-477E-B881-7A87CC97C54E}" type="pres">
      <dgm:prSet presAssocID="{54D1D844-73C3-4F07-A9F9-E36AD14A142D}" presName="desCircle" presStyleLbl="node1" presStyleIdx="3" presStyleCnt="4" custLinFactX="-333356" custLinFactNeighborX="-400000" custLinFactNeighborY="-4182"/>
      <dgm:spPr>
        <a:solidFill>
          <a:srgbClr val="439BB3"/>
        </a:solidFill>
      </dgm:spPr>
    </dgm:pt>
    <dgm:pt modelId="{3889B03B-82BC-43CA-8F9F-6B12C289C806}" type="pres">
      <dgm:prSet presAssocID="{54D1D844-73C3-4F07-A9F9-E36AD14A142D}" presName="chTx" presStyleLbl="revTx" presStyleIdx="12" presStyleCnt="14" custLinFactX="-253424" custLinFactNeighborX="-300000" custLinFactNeighborY="29950"/>
      <dgm:spPr/>
      <dgm:t>
        <a:bodyPr/>
        <a:lstStyle/>
        <a:p>
          <a:endParaRPr lang="en-US"/>
        </a:p>
      </dgm:t>
    </dgm:pt>
    <dgm:pt modelId="{E67EDACD-9C24-464F-87A7-ADB510BBA84F}" type="pres">
      <dgm:prSet presAssocID="{54D1D844-73C3-4F07-A9F9-E36AD14A142D}" presName="desTx" presStyleLbl="revTx" presStyleIdx="13" presStyleCnt="14">
        <dgm:presLayoutVars>
          <dgm:bulletEnabled val="1"/>
        </dgm:presLayoutVars>
      </dgm:prSet>
      <dgm:spPr/>
    </dgm:pt>
    <dgm:pt modelId="{04940941-3991-4DE8-A836-A464CFD74B50}" type="pres">
      <dgm:prSet presAssocID="{54D1D844-73C3-4F07-A9F9-E36AD14A142D}" presName="desBackupRightNorm" presStyleCnt="0"/>
      <dgm:spPr/>
    </dgm:pt>
    <dgm:pt modelId="{75205EF7-218F-4063-BED7-EEDF7431DEC5}" type="pres">
      <dgm:prSet presAssocID="{94973AD0-5DB7-447C-AE3F-700427A51C26}" presName="desSpace" presStyleCnt="0"/>
      <dgm:spPr/>
    </dgm:pt>
  </dgm:ptLst>
  <dgm:cxnLst>
    <dgm:cxn modelId="{4F69A0B9-9784-4294-B223-4FFEDDDD9230}" type="presOf" srcId="{54D1D844-73C3-4F07-A9F9-E36AD14A142D}" destId="{3889B03B-82BC-43CA-8F9F-6B12C289C806}" srcOrd="0" destOrd="0" presId="urn:microsoft.com/office/officeart/2008/layout/CircleAccentTimeline"/>
    <dgm:cxn modelId="{18108015-6BF1-4B5D-8C8E-55086963F9EC}" type="presOf" srcId="{40C70507-E01E-47BA-A879-695EA9C34F1C}" destId="{F337534F-CC85-4C77-8DBA-40D0E7E49380}" srcOrd="0" destOrd="0" presId="urn:microsoft.com/office/officeart/2008/layout/CircleAccentTimeline"/>
    <dgm:cxn modelId="{2C913DA9-199F-409D-AEE4-92128C32C09F}" srcId="{9D7DC6FC-C353-4438-8101-2CAF9E38FC0B}" destId="{396D4EA1-98CF-4CD7-A9D6-6F83011DD784}" srcOrd="0" destOrd="0" parTransId="{ABE1E436-0338-4076-A637-34E35FF751FB}" sibTransId="{558CC8C3-9BFF-40B0-B4AE-6253F343EA0E}"/>
    <dgm:cxn modelId="{9D122A2C-2F0E-4B3E-A90B-26E7639C0367}" type="presOf" srcId="{587AD81B-211A-40EF-A610-C6F26BC67A2F}" destId="{E9385B39-9037-47F5-8361-4671395BB9D6}" srcOrd="0" destOrd="0" presId="urn:microsoft.com/office/officeart/2008/layout/CircleAccentTimeline"/>
    <dgm:cxn modelId="{A4DBD7D4-7464-493C-A8A4-F73F50C96A72}" srcId="{9613E02C-C4BE-4D69-B103-6E11778058E3}" destId="{5311B3F7-9F96-4216-810F-C88A03710E38}" srcOrd="0" destOrd="0" parTransId="{822957DA-280F-41E6-B515-67F2579B5800}" sibTransId="{26DCA9CD-FCE8-4B02-A2AF-5211A7EA2587}"/>
    <dgm:cxn modelId="{9D4102F8-7A97-43AB-8C4F-3F0F45CBE8BE}" type="presOf" srcId="{05B7C450-0DD9-4C43-AEB2-737C54AC73FE}" destId="{C34B365B-A039-4AC4-94DA-90D08810F9FC}" srcOrd="0" destOrd="0" presId="urn:microsoft.com/office/officeart/2008/layout/CircleAccentTimeline"/>
    <dgm:cxn modelId="{1B6F61E9-E086-4719-B363-F90F0D3FF307}" srcId="{9D7DC6FC-C353-4438-8101-2CAF9E38FC0B}" destId="{E22F49B5-C76F-4A3D-9F49-9457424CD527}" srcOrd="3" destOrd="0" parTransId="{DEA9BE26-9BBF-4B77-9391-210297CB0D5C}" sibTransId="{B9D27B5F-79F6-4203-AF45-7250EEB87648}"/>
    <dgm:cxn modelId="{34DA5543-B6D4-4BD3-8077-AAFF7862E4F7}" srcId="{9D7DC6FC-C353-4438-8101-2CAF9E38FC0B}" destId="{587AD81B-211A-40EF-A610-C6F26BC67A2F}" srcOrd="5" destOrd="0" parTransId="{5F7D4881-CB36-4AA1-A475-BC05C88BA679}" sibTransId="{F2EE0644-6CD8-4036-AD12-AAA6C313BC62}"/>
    <dgm:cxn modelId="{BF243114-0281-4DEB-BE5D-CD5BBA9F0EFB}" type="presOf" srcId="{5311B3F7-9F96-4216-810F-C88A03710E38}" destId="{E7AC49DC-CA08-44C4-96CB-FB3C2BFA24C7}" srcOrd="0" destOrd="0" presId="urn:microsoft.com/office/officeart/2008/layout/CircleAccentTimeline"/>
    <dgm:cxn modelId="{EDF6B5A4-A3AF-4C3C-9EE2-CF5E9634BCDC}" srcId="{9D7DC6FC-C353-4438-8101-2CAF9E38FC0B}" destId="{9613E02C-C4BE-4D69-B103-6E11778058E3}" srcOrd="4" destOrd="0" parTransId="{674FECC9-A230-4768-898F-9BD1D72C1D66}" sibTransId="{96EB01B1-82DF-499C-90A6-FD10884D1458}"/>
    <dgm:cxn modelId="{82DBF17A-EC63-4322-BF8E-B549E39536E0}" srcId="{396D4EA1-98CF-4CD7-A9D6-6F83011DD784}" destId="{A5ADF152-6C01-4EDE-802B-41802D4757CA}" srcOrd="0" destOrd="0" parTransId="{7FA16F0B-65DD-414A-BCB4-B55335449B1D}" sibTransId="{43915F40-DB4A-481B-A7F5-A087B5862462}"/>
    <dgm:cxn modelId="{78F485A0-CAC4-4891-9F2C-C4ED831ED63B}" srcId="{9D7DC6FC-C353-4438-8101-2CAF9E38FC0B}" destId="{40C70507-E01E-47BA-A879-695EA9C34F1C}" srcOrd="1" destOrd="0" parTransId="{79C0A507-16CA-4CFB-BEBC-5188890C2D0E}" sibTransId="{3A118C15-59FA-4AE8-BA61-13C4525759C1}"/>
    <dgm:cxn modelId="{36F719AA-E3A6-4013-B4A9-FAC19ED945FC}" srcId="{9D7DC6FC-C353-4438-8101-2CAF9E38FC0B}" destId="{E651FD49-CE19-4935-A732-8E9A6AD7527D}" srcOrd="2" destOrd="0" parTransId="{DF9F9521-DCFF-43AE-9F19-9240CCD00987}" sibTransId="{90C062FF-4CE1-4637-B79F-8633570654CD}"/>
    <dgm:cxn modelId="{50F4D894-EE02-4520-B7B0-4D273E0E97BD}" type="presOf" srcId="{396D4EA1-98CF-4CD7-A9D6-6F83011DD784}" destId="{3BAB4422-FC52-4213-A8D6-8D6428B4C485}" srcOrd="0" destOrd="0" presId="urn:microsoft.com/office/officeart/2008/layout/CircleAccentTimeline"/>
    <dgm:cxn modelId="{6FC39629-DB26-4E1A-9EBD-CE97116895E3}" srcId="{587AD81B-211A-40EF-A610-C6F26BC67A2F}" destId="{54D1D844-73C3-4F07-A9F9-E36AD14A142D}" srcOrd="0" destOrd="0" parTransId="{6DDFE9EE-D985-4079-8A86-5E0EC256D420}" sibTransId="{94973AD0-5DB7-447C-AE3F-700427A51C26}"/>
    <dgm:cxn modelId="{24A7F892-32F0-435F-973E-02423BA9BD0F}" type="presOf" srcId="{9613E02C-C4BE-4D69-B103-6E11778058E3}" destId="{9DB520B7-1CB7-48CD-9398-7999C97CB9FE}" srcOrd="0" destOrd="0" presId="urn:microsoft.com/office/officeart/2008/layout/CircleAccentTimeline"/>
    <dgm:cxn modelId="{85187678-E736-4561-BBD0-86038B3D39BF}" srcId="{40C70507-E01E-47BA-A879-695EA9C34F1C}" destId="{05B7C450-0DD9-4C43-AEB2-737C54AC73FE}" srcOrd="0" destOrd="0" parTransId="{A104CFA5-1F1B-4C92-9028-DC257C1DEFF6}" sibTransId="{2B27C916-01B1-4487-B598-73E50428541A}"/>
    <dgm:cxn modelId="{E1838F34-D6F1-41FC-BA98-EAB20558877E}" type="presOf" srcId="{A5ADF152-6C01-4EDE-802B-41802D4757CA}" destId="{132A7B1E-924C-4A1F-92A6-508AE95BB457}" srcOrd="0" destOrd="0" presId="urn:microsoft.com/office/officeart/2008/layout/CircleAccentTimeline"/>
    <dgm:cxn modelId="{FB10F90D-4BF8-4F3E-A508-6BE43F29720E}" type="presOf" srcId="{E22F49B5-C76F-4A3D-9F49-9457424CD527}" destId="{AEFF4344-B3D5-44D1-B49C-D84271027CEE}" srcOrd="0" destOrd="0" presId="urn:microsoft.com/office/officeart/2008/layout/CircleAccentTimeline"/>
    <dgm:cxn modelId="{0A076DA7-4A09-4781-A986-048D03600344}" type="presOf" srcId="{E651FD49-CE19-4935-A732-8E9A6AD7527D}" destId="{87CDDB4E-4044-4CF5-92BB-834196172C64}" srcOrd="0" destOrd="0" presId="urn:microsoft.com/office/officeart/2008/layout/CircleAccentTimeline"/>
    <dgm:cxn modelId="{AB8B23FE-DBD6-4E8C-8FF5-B39DF39B7EA5}" type="presOf" srcId="{9D7DC6FC-C353-4438-8101-2CAF9E38FC0B}" destId="{6E2F9716-D162-46CD-8898-EFC52E630332}" srcOrd="0" destOrd="0" presId="urn:microsoft.com/office/officeart/2008/layout/CircleAccentTimeline"/>
    <dgm:cxn modelId="{F55931D5-7B1C-4236-84CA-AE942CD542F3}" type="presParOf" srcId="{6E2F9716-D162-46CD-8898-EFC52E630332}" destId="{C948C056-1B76-45EA-B765-BEF20A4E84DE}" srcOrd="0" destOrd="0" presId="urn:microsoft.com/office/officeart/2008/layout/CircleAccentTimeline"/>
    <dgm:cxn modelId="{571FC8CD-1C63-4B2B-A6AB-A8B7208DFC39}" type="presParOf" srcId="{C948C056-1B76-45EA-B765-BEF20A4E84DE}" destId="{425BFB03-0148-40EE-A325-5155567B0389}" srcOrd="0" destOrd="0" presId="urn:microsoft.com/office/officeart/2008/layout/CircleAccentTimeline"/>
    <dgm:cxn modelId="{136F8678-14EE-469E-9C01-F3317BB0D809}" type="presParOf" srcId="{C948C056-1B76-45EA-B765-BEF20A4E84DE}" destId="{3BAB4422-FC52-4213-A8D6-8D6428B4C485}" srcOrd="1" destOrd="0" presId="urn:microsoft.com/office/officeart/2008/layout/CircleAccentTimeline"/>
    <dgm:cxn modelId="{05F7B07B-4378-49CD-83BB-093288E6D210}" type="presParOf" srcId="{C948C056-1B76-45EA-B765-BEF20A4E84DE}" destId="{2EC0A242-F438-459E-8EEF-1699915AAF99}" srcOrd="2" destOrd="0" presId="urn:microsoft.com/office/officeart/2008/layout/CircleAccentTimeline"/>
    <dgm:cxn modelId="{C1BEB1A7-1AA0-4895-B2AC-B7D0B4FFF674}" type="presParOf" srcId="{6E2F9716-D162-46CD-8898-EFC52E630332}" destId="{400E36A3-3A16-4210-A86E-BBD0746A05E0}" srcOrd="1" destOrd="0" presId="urn:microsoft.com/office/officeart/2008/layout/CircleAccentTimeline"/>
    <dgm:cxn modelId="{1C741160-86F5-4465-965D-0D882702DF01}" type="presParOf" srcId="{6E2F9716-D162-46CD-8898-EFC52E630332}" destId="{019CB59F-DCE6-442B-870E-CEA0E5700EB6}" srcOrd="2" destOrd="0" presId="urn:microsoft.com/office/officeart/2008/layout/CircleAccentTimeline"/>
    <dgm:cxn modelId="{F5B44E4F-55CF-4986-9027-9DFC2AD79D2A}" type="presParOf" srcId="{6E2F9716-D162-46CD-8898-EFC52E630332}" destId="{3696D691-7BCF-42E8-BD59-978F1161D30B}" srcOrd="3" destOrd="0" presId="urn:microsoft.com/office/officeart/2008/layout/CircleAccentTimeline"/>
    <dgm:cxn modelId="{07EE2409-89E9-4AFD-A964-FACFFAD123FE}" type="presParOf" srcId="{6E2F9716-D162-46CD-8898-EFC52E630332}" destId="{11A2C4DF-6977-4B8F-B7F2-AA3A7C9A76E1}" srcOrd="4" destOrd="0" presId="urn:microsoft.com/office/officeart/2008/layout/CircleAccentTimeline"/>
    <dgm:cxn modelId="{6A59CCAA-69C9-4067-9C6D-808F1FCE7280}" type="presParOf" srcId="{11A2C4DF-6977-4B8F-B7F2-AA3A7C9A76E1}" destId="{36401003-CB68-4A4A-8D53-790819322082}" srcOrd="0" destOrd="0" presId="urn:microsoft.com/office/officeart/2008/layout/CircleAccentTimeline"/>
    <dgm:cxn modelId="{7D8A7633-1212-4208-9BB4-E620613CC771}" type="presParOf" srcId="{11A2C4DF-6977-4B8F-B7F2-AA3A7C9A76E1}" destId="{132A7B1E-924C-4A1F-92A6-508AE95BB457}" srcOrd="1" destOrd="0" presId="urn:microsoft.com/office/officeart/2008/layout/CircleAccentTimeline"/>
    <dgm:cxn modelId="{DE2CC487-7C6E-4E98-804D-90A0BA3B7310}" type="presParOf" srcId="{11A2C4DF-6977-4B8F-B7F2-AA3A7C9A76E1}" destId="{370E7454-BBD0-4C12-8F90-1401EB1EF9D5}" srcOrd="2" destOrd="0" presId="urn:microsoft.com/office/officeart/2008/layout/CircleAccentTimeline"/>
    <dgm:cxn modelId="{C9EA2B5E-7358-4D0E-8C83-9831294F7401}" type="presParOf" srcId="{6E2F9716-D162-46CD-8898-EFC52E630332}" destId="{0491E86A-F0D2-4612-ABE8-C92A857CC67A}" srcOrd="5" destOrd="0" presId="urn:microsoft.com/office/officeart/2008/layout/CircleAccentTimeline"/>
    <dgm:cxn modelId="{867759FD-EDA8-4A05-8E61-7AA79E45C5BE}" type="presParOf" srcId="{6E2F9716-D162-46CD-8898-EFC52E630332}" destId="{B846FB6D-F54A-4EC8-BADA-BCD0E3CA60E8}" srcOrd="6" destOrd="0" presId="urn:microsoft.com/office/officeart/2008/layout/CircleAccentTimeline"/>
    <dgm:cxn modelId="{FBC91141-0F0B-49C4-A274-7EB89F082D15}" type="presParOf" srcId="{6E2F9716-D162-46CD-8898-EFC52E630332}" destId="{B3349DF0-61F1-47B3-948D-8093BB1DA352}" srcOrd="7" destOrd="0" presId="urn:microsoft.com/office/officeart/2008/layout/CircleAccentTimeline"/>
    <dgm:cxn modelId="{C6520658-835A-4774-99BF-89991F6BDF87}" type="presParOf" srcId="{B3349DF0-61F1-47B3-948D-8093BB1DA352}" destId="{031A6CB7-7AB4-470C-99DA-4DEE2A6DA1B3}" srcOrd="0" destOrd="0" presId="urn:microsoft.com/office/officeart/2008/layout/CircleAccentTimeline"/>
    <dgm:cxn modelId="{489030F2-2B2D-4D7B-B7F1-D70293F2E8E7}" type="presParOf" srcId="{B3349DF0-61F1-47B3-948D-8093BB1DA352}" destId="{F337534F-CC85-4C77-8DBA-40D0E7E49380}" srcOrd="1" destOrd="0" presId="urn:microsoft.com/office/officeart/2008/layout/CircleAccentTimeline"/>
    <dgm:cxn modelId="{A74B9C49-0B0C-4095-8F45-BD2B9300FB3E}" type="presParOf" srcId="{B3349DF0-61F1-47B3-948D-8093BB1DA352}" destId="{50BC6934-8329-4F28-A5DE-3B720CA546C7}" srcOrd="2" destOrd="0" presId="urn:microsoft.com/office/officeart/2008/layout/CircleAccentTimeline"/>
    <dgm:cxn modelId="{C0C71963-DF99-4B90-BD64-B4A955F77056}" type="presParOf" srcId="{6E2F9716-D162-46CD-8898-EFC52E630332}" destId="{F2C8F275-AF0F-4E37-A623-4950ADDE26A8}" srcOrd="8" destOrd="0" presId="urn:microsoft.com/office/officeart/2008/layout/CircleAccentTimeline"/>
    <dgm:cxn modelId="{A05A7877-F719-4222-A357-53BDF9B83B25}" type="presParOf" srcId="{6E2F9716-D162-46CD-8898-EFC52E630332}" destId="{C0A8CBD4-33F4-4A24-8E40-056B3F6D85F6}" srcOrd="9" destOrd="0" presId="urn:microsoft.com/office/officeart/2008/layout/CircleAccentTimeline"/>
    <dgm:cxn modelId="{B94BD52C-BBDE-4E32-8F01-E3DBD77574A5}" type="presParOf" srcId="{6E2F9716-D162-46CD-8898-EFC52E630332}" destId="{700FDE52-502B-4EA4-9C9D-192A1B5A1493}" srcOrd="10" destOrd="0" presId="urn:microsoft.com/office/officeart/2008/layout/CircleAccentTimeline"/>
    <dgm:cxn modelId="{BB43D226-B54F-4133-89AC-1DFEF059FD86}" type="presParOf" srcId="{6E2F9716-D162-46CD-8898-EFC52E630332}" destId="{D1435B17-06EF-42FD-931F-3666F87F367F}" srcOrd="11" destOrd="0" presId="urn:microsoft.com/office/officeart/2008/layout/CircleAccentTimeline"/>
    <dgm:cxn modelId="{5B52CFB1-21F9-4B33-B7CA-27AA5C48221E}" type="presParOf" srcId="{D1435B17-06EF-42FD-931F-3666F87F367F}" destId="{BB155DD1-C048-41D9-B21E-9E930DF91A50}" srcOrd="0" destOrd="0" presId="urn:microsoft.com/office/officeart/2008/layout/CircleAccentTimeline"/>
    <dgm:cxn modelId="{F513117C-78BE-4319-B7F7-A1D615865F52}" type="presParOf" srcId="{D1435B17-06EF-42FD-931F-3666F87F367F}" destId="{C34B365B-A039-4AC4-94DA-90D08810F9FC}" srcOrd="1" destOrd="0" presId="urn:microsoft.com/office/officeart/2008/layout/CircleAccentTimeline"/>
    <dgm:cxn modelId="{6AC42F26-6D99-46DD-A7CB-EA86DDFF6A72}" type="presParOf" srcId="{D1435B17-06EF-42FD-931F-3666F87F367F}" destId="{2FEBF6BF-A6AF-48E9-A39E-5ECFA0367DF4}" srcOrd="2" destOrd="0" presId="urn:microsoft.com/office/officeart/2008/layout/CircleAccentTimeline"/>
    <dgm:cxn modelId="{9DEE6E2E-65E2-478C-B987-53985744FF5A}" type="presParOf" srcId="{6E2F9716-D162-46CD-8898-EFC52E630332}" destId="{19742BB5-58CF-4625-AAD5-713279F3BD0A}" srcOrd="12" destOrd="0" presId="urn:microsoft.com/office/officeart/2008/layout/CircleAccentTimeline"/>
    <dgm:cxn modelId="{5FA5FAAD-28EF-484F-BF0C-2578869EE216}" type="presParOf" srcId="{6E2F9716-D162-46CD-8898-EFC52E630332}" destId="{46A61F20-5E82-4E7A-B6D6-7CDD1FA5C4AF}" srcOrd="13" destOrd="0" presId="urn:microsoft.com/office/officeart/2008/layout/CircleAccentTimeline"/>
    <dgm:cxn modelId="{EB7F15DF-F9E2-4930-87DD-E72AFCDFCD86}" type="presParOf" srcId="{6E2F9716-D162-46CD-8898-EFC52E630332}" destId="{F8266C0C-707C-435B-B3FD-61E0EDABDCA3}" srcOrd="14" destOrd="0" presId="urn:microsoft.com/office/officeart/2008/layout/CircleAccentTimeline"/>
    <dgm:cxn modelId="{15DA93FF-BEB7-4057-9A1D-165058671AA2}" type="presParOf" srcId="{F8266C0C-707C-435B-B3FD-61E0EDABDCA3}" destId="{2F66079A-2BE8-4AAB-A25C-F4768E1F7FD5}" srcOrd="0" destOrd="0" presId="urn:microsoft.com/office/officeart/2008/layout/CircleAccentTimeline"/>
    <dgm:cxn modelId="{963C0676-0BB0-4612-93A8-A0AEA5FA538A}" type="presParOf" srcId="{F8266C0C-707C-435B-B3FD-61E0EDABDCA3}" destId="{87CDDB4E-4044-4CF5-92BB-834196172C64}" srcOrd="1" destOrd="0" presId="urn:microsoft.com/office/officeart/2008/layout/CircleAccentTimeline"/>
    <dgm:cxn modelId="{05F1B132-7C87-4B02-A40A-D9D316C0CECB}" type="presParOf" srcId="{F8266C0C-707C-435B-B3FD-61E0EDABDCA3}" destId="{AAA9C64C-924B-4AF6-B581-507A045AF1BE}" srcOrd="2" destOrd="0" presId="urn:microsoft.com/office/officeart/2008/layout/CircleAccentTimeline"/>
    <dgm:cxn modelId="{1E375599-0A22-46C3-A678-4E03F990050B}" type="presParOf" srcId="{6E2F9716-D162-46CD-8898-EFC52E630332}" destId="{E72FF1BB-932F-4730-BE10-1053F41FF0F5}" srcOrd="15" destOrd="0" presId="urn:microsoft.com/office/officeart/2008/layout/CircleAccentTimeline"/>
    <dgm:cxn modelId="{939C3C1F-350B-469D-8448-8DC27703BA58}" type="presParOf" srcId="{6E2F9716-D162-46CD-8898-EFC52E630332}" destId="{A3B6C118-D828-4B12-9AE9-05D39EDE5237}" srcOrd="16" destOrd="0" presId="urn:microsoft.com/office/officeart/2008/layout/CircleAccentTimeline"/>
    <dgm:cxn modelId="{BCA567F2-44C0-4C8E-9662-ED1C98A621E2}" type="presParOf" srcId="{6E2F9716-D162-46CD-8898-EFC52E630332}" destId="{D3CE9F68-C67B-405A-BDA3-0A506D9211FB}" srcOrd="17" destOrd="0" presId="urn:microsoft.com/office/officeart/2008/layout/CircleAccentTimeline"/>
    <dgm:cxn modelId="{E317FC87-4F57-4769-B448-E11B2909E461}" type="presParOf" srcId="{D3CE9F68-C67B-405A-BDA3-0A506D9211FB}" destId="{E9FA9D19-6008-4E40-BFA1-07E8AE7902BF}" srcOrd="0" destOrd="0" presId="urn:microsoft.com/office/officeart/2008/layout/CircleAccentTimeline"/>
    <dgm:cxn modelId="{4D82364E-E942-478F-A529-82AEFB2D442F}" type="presParOf" srcId="{D3CE9F68-C67B-405A-BDA3-0A506D9211FB}" destId="{AEFF4344-B3D5-44D1-B49C-D84271027CEE}" srcOrd="1" destOrd="0" presId="urn:microsoft.com/office/officeart/2008/layout/CircleAccentTimeline"/>
    <dgm:cxn modelId="{60A6023F-7904-45AA-9D92-F4C5635C3DD9}" type="presParOf" srcId="{D3CE9F68-C67B-405A-BDA3-0A506D9211FB}" destId="{ADE7C65A-879F-4BE8-A464-26A28C4D01B9}" srcOrd="2" destOrd="0" presId="urn:microsoft.com/office/officeart/2008/layout/CircleAccentTimeline"/>
    <dgm:cxn modelId="{844B71C2-6254-45FB-9D0D-71DC8F7D2356}" type="presParOf" srcId="{6E2F9716-D162-46CD-8898-EFC52E630332}" destId="{4F620F23-7F38-4F28-92B9-3BAAFF12C9B1}" srcOrd="18" destOrd="0" presId="urn:microsoft.com/office/officeart/2008/layout/CircleAccentTimeline"/>
    <dgm:cxn modelId="{02236B48-AFAF-4BFE-8FE1-E213B92FCE6E}" type="presParOf" srcId="{6E2F9716-D162-46CD-8898-EFC52E630332}" destId="{4FC5AC82-5A5C-479B-8FED-15FF727F90EC}" srcOrd="19" destOrd="0" presId="urn:microsoft.com/office/officeart/2008/layout/CircleAccentTimeline"/>
    <dgm:cxn modelId="{1614E074-F3F8-4822-AE38-3039D8EAFDCB}" type="presParOf" srcId="{6E2F9716-D162-46CD-8898-EFC52E630332}" destId="{C3EE55BA-B695-45E0-A7B5-E76DF5FFBCA7}" srcOrd="20" destOrd="0" presId="urn:microsoft.com/office/officeart/2008/layout/CircleAccentTimeline"/>
    <dgm:cxn modelId="{9FA6A474-665B-448F-8FC0-07725CF88E06}" type="presParOf" srcId="{C3EE55BA-B695-45E0-A7B5-E76DF5FFBCA7}" destId="{BCBCBE75-4CA9-469A-AB19-2475A860F530}" srcOrd="0" destOrd="0" presId="urn:microsoft.com/office/officeart/2008/layout/CircleAccentTimeline"/>
    <dgm:cxn modelId="{CB4A740D-3F64-49FA-B109-5F2E1E842224}" type="presParOf" srcId="{C3EE55BA-B695-45E0-A7B5-E76DF5FFBCA7}" destId="{9DB520B7-1CB7-48CD-9398-7999C97CB9FE}" srcOrd="1" destOrd="0" presId="urn:microsoft.com/office/officeart/2008/layout/CircleAccentTimeline"/>
    <dgm:cxn modelId="{15808180-136E-4905-8B22-D7FF4B785356}" type="presParOf" srcId="{C3EE55BA-B695-45E0-A7B5-E76DF5FFBCA7}" destId="{9DDA120C-64EE-437E-9C27-89A30D03C1F1}" srcOrd="2" destOrd="0" presId="urn:microsoft.com/office/officeart/2008/layout/CircleAccentTimeline"/>
    <dgm:cxn modelId="{070A0BFB-6E00-44C6-8B91-8E5F88C1B85A}" type="presParOf" srcId="{6E2F9716-D162-46CD-8898-EFC52E630332}" destId="{596E75F3-CCCF-4BA9-9997-D1193788B3D7}" srcOrd="21" destOrd="0" presId="urn:microsoft.com/office/officeart/2008/layout/CircleAccentTimeline"/>
    <dgm:cxn modelId="{C3307050-CA43-424C-B803-B11891D61747}" type="presParOf" srcId="{6E2F9716-D162-46CD-8898-EFC52E630332}" destId="{EBC57062-6259-4A47-8EE6-B175E1D625A0}" srcOrd="22" destOrd="0" presId="urn:microsoft.com/office/officeart/2008/layout/CircleAccentTimeline"/>
    <dgm:cxn modelId="{8439E62B-4C58-4728-9023-5ED755AFBA39}" type="presParOf" srcId="{6E2F9716-D162-46CD-8898-EFC52E630332}" destId="{9A483C9E-A449-4ED3-BB47-609DDF50AC17}" srcOrd="23" destOrd="0" presId="urn:microsoft.com/office/officeart/2008/layout/CircleAccentTimeline"/>
    <dgm:cxn modelId="{93EA5E96-2690-4486-859C-1691217FB05F}" type="presParOf" srcId="{6E2F9716-D162-46CD-8898-EFC52E630332}" destId="{9B84017B-2734-43D3-8EE3-65EFF4D4204D}" srcOrd="24" destOrd="0" presId="urn:microsoft.com/office/officeart/2008/layout/CircleAccentTimeline"/>
    <dgm:cxn modelId="{C9E4C230-CE5F-4289-8768-6576A3A14281}" type="presParOf" srcId="{9B84017B-2734-43D3-8EE3-65EFF4D4204D}" destId="{6B315BEA-6FD1-4A45-B94D-B6745E9CAB65}" srcOrd="0" destOrd="0" presId="urn:microsoft.com/office/officeart/2008/layout/CircleAccentTimeline"/>
    <dgm:cxn modelId="{3402B082-6C18-455F-9F38-E5D10FB43630}" type="presParOf" srcId="{9B84017B-2734-43D3-8EE3-65EFF4D4204D}" destId="{E7AC49DC-CA08-44C4-96CB-FB3C2BFA24C7}" srcOrd="1" destOrd="0" presId="urn:microsoft.com/office/officeart/2008/layout/CircleAccentTimeline"/>
    <dgm:cxn modelId="{67989817-439A-4372-92BD-243FC7593870}" type="presParOf" srcId="{9B84017B-2734-43D3-8EE3-65EFF4D4204D}" destId="{FF9498F6-0BA8-46E1-8680-5DD246E1342A}" srcOrd="2" destOrd="0" presId="urn:microsoft.com/office/officeart/2008/layout/CircleAccentTimeline"/>
    <dgm:cxn modelId="{CB96D722-3674-44A0-BE63-51C26FB5DB95}" type="presParOf" srcId="{6E2F9716-D162-46CD-8898-EFC52E630332}" destId="{2FEFE9E3-EF3A-45D0-9D70-A79B0E182D78}" srcOrd="25" destOrd="0" presId="urn:microsoft.com/office/officeart/2008/layout/CircleAccentTimeline"/>
    <dgm:cxn modelId="{11A7EF2D-8F25-41A6-BF23-8A63115D280A}" type="presParOf" srcId="{6E2F9716-D162-46CD-8898-EFC52E630332}" destId="{1FB93FB5-196B-47BA-AC48-B84A5EA810A0}" srcOrd="26" destOrd="0" presId="urn:microsoft.com/office/officeart/2008/layout/CircleAccentTimeline"/>
    <dgm:cxn modelId="{8B6F7DD3-64D1-4070-8565-62522159B6A4}" type="presParOf" srcId="{6E2F9716-D162-46CD-8898-EFC52E630332}" destId="{C2A2C810-2FA4-41F9-A4D4-96C43CDFE7CF}" srcOrd="27" destOrd="0" presId="urn:microsoft.com/office/officeart/2008/layout/CircleAccentTimeline"/>
    <dgm:cxn modelId="{190785F3-AFFC-442B-85AE-9F6C91B8F839}" type="presParOf" srcId="{C2A2C810-2FA4-41F9-A4D4-96C43CDFE7CF}" destId="{1233E3DB-265C-4D44-8AC3-6EA85567F2FE}" srcOrd="0" destOrd="0" presId="urn:microsoft.com/office/officeart/2008/layout/CircleAccentTimeline"/>
    <dgm:cxn modelId="{25448D66-818E-4960-B488-60B391B12DB8}" type="presParOf" srcId="{C2A2C810-2FA4-41F9-A4D4-96C43CDFE7CF}" destId="{E9385B39-9037-47F5-8361-4671395BB9D6}" srcOrd="1" destOrd="0" presId="urn:microsoft.com/office/officeart/2008/layout/CircleAccentTimeline"/>
    <dgm:cxn modelId="{E1549A84-8980-4D22-8541-4771FB3F1FDB}" type="presParOf" srcId="{C2A2C810-2FA4-41F9-A4D4-96C43CDFE7CF}" destId="{315BF8CE-B4D9-4B07-A40C-63AD782E4B13}" srcOrd="2" destOrd="0" presId="urn:microsoft.com/office/officeart/2008/layout/CircleAccentTimeline"/>
    <dgm:cxn modelId="{1BCC8751-F0CE-44D0-9485-C2F3C275018D}" type="presParOf" srcId="{6E2F9716-D162-46CD-8898-EFC52E630332}" destId="{B3CBFA2C-7764-41C6-B2BC-9133A8CB0804}" srcOrd="28" destOrd="0" presId="urn:microsoft.com/office/officeart/2008/layout/CircleAccentTimeline"/>
    <dgm:cxn modelId="{838BBCAD-9F99-4147-A661-405288DCC02A}" type="presParOf" srcId="{6E2F9716-D162-46CD-8898-EFC52E630332}" destId="{C2B90CF1-60FF-4517-82C1-F953B297513C}" srcOrd="29" destOrd="0" presId="urn:microsoft.com/office/officeart/2008/layout/CircleAccentTimeline"/>
    <dgm:cxn modelId="{EFBE9267-9361-4E38-BD7B-26A5CBC5E012}" type="presParOf" srcId="{6E2F9716-D162-46CD-8898-EFC52E630332}" destId="{4AD708C3-8A76-4DE4-B5F4-20B010C9CDDF}" srcOrd="30" destOrd="0" presId="urn:microsoft.com/office/officeart/2008/layout/CircleAccentTimeline"/>
    <dgm:cxn modelId="{E0EBB0FA-64D7-46D6-9CDB-7B5C62FB5B79}" type="presParOf" srcId="{6E2F9716-D162-46CD-8898-EFC52E630332}" destId="{DC51CD62-AA1C-478E-A2AA-E19FBCC34D40}" srcOrd="31" destOrd="0" presId="urn:microsoft.com/office/officeart/2008/layout/CircleAccentTimeline"/>
    <dgm:cxn modelId="{182C6AE2-6015-4AF0-918F-533D33EC1116}" type="presParOf" srcId="{DC51CD62-AA1C-478E-A2AA-E19FBCC34D40}" destId="{D3188E23-0165-477E-B881-7A87CC97C54E}" srcOrd="0" destOrd="0" presId="urn:microsoft.com/office/officeart/2008/layout/CircleAccentTimeline"/>
    <dgm:cxn modelId="{93083FFD-4FCA-4AF4-BBDD-3EBA6904D822}" type="presParOf" srcId="{DC51CD62-AA1C-478E-A2AA-E19FBCC34D40}" destId="{3889B03B-82BC-43CA-8F9F-6B12C289C806}" srcOrd="1" destOrd="0" presId="urn:microsoft.com/office/officeart/2008/layout/CircleAccentTimeline"/>
    <dgm:cxn modelId="{CC52B007-6E81-48AA-B66E-13450FD5739B}" type="presParOf" srcId="{DC51CD62-AA1C-478E-A2AA-E19FBCC34D40}" destId="{E67EDACD-9C24-464F-87A7-ADB510BBA84F}" srcOrd="2" destOrd="0" presId="urn:microsoft.com/office/officeart/2008/layout/CircleAccentTimeline"/>
    <dgm:cxn modelId="{CF25DFAC-E649-4406-9BB9-2954DA52C9A4}" type="presParOf" srcId="{6E2F9716-D162-46CD-8898-EFC52E630332}" destId="{04940941-3991-4DE8-A836-A464CFD74B50}" srcOrd="32" destOrd="0" presId="urn:microsoft.com/office/officeart/2008/layout/CircleAccentTimeline"/>
    <dgm:cxn modelId="{15CF004E-F9F8-4FE9-A172-3E50175AE3B7}" type="presParOf" srcId="{6E2F9716-D162-46CD-8898-EFC52E630332}" destId="{75205EF7-218F-4063-BED7-EEDF7431DEC5}" srcOrd="33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BFB03-0148-40EE-A325-5155567B0389}">
      <dsp:nvSpPr>
        <dsp:cNvPr id="0" name=""/>
        <dsp:cNvSpPr/>
      </dsp:nvSpPr>
      <dsp:spPr>
        <a:xfrm>
          <a:off x="76070" y="2475826"/>
          <a:ext cx="902532" cy="902532"/>
        </a:xfrm>
        <a:prstGeom prst="donut">
          <a:avLst>
            <a:gd name="adj" fmla="val 20000"/>
          </a:avLst>
        </a:prstGeom>
        <a:solidFill>
          <a:srgbClr val="40B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B4422-FC52-4213-A8D6-8D6428B4C485}">
      <dsp:nvSpPr>
        <dsp:cNvPr id="0" name=""/>
        <dsp:cNvSpPr/>
      </dsp:nvSpPr>
      <dsp:spPr>
        <a:xfrm>
          <a:off x="386043" y="2665706"/>
          <a:ext cx="1121948" cy="540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40B686"/>
              </a:solidFill>
            </a:rPr>
            <a:t>1</a:t>
          </a:r>
          <a:endParaRPr lang="en-US" sz="2400" b="1" kern="1200" dirty="0">
            <a:solidFill>
              <a:srgbClr val="40B686"/>
            </a:solidFill>
          </a:endParaRPr>
        </a:p>
      </dsp:txBody>
      <dsp:txXfrm>
        <a:off x="386043" y="2665706"/>
        <a:ext cx="1121948" cy="540692"/>
      </dsp:txXfrm>
    </dsp:sp>
    <dsp:sp modelId="{36401003-CB68-4A4A-8D53-790819322082}">
      <dsp:nvSpPr>
        <dsp:cNvPr id="0" name=""/>
        <dsp:cNvSpPr/>
      </dsp:nvSpPr>
      <dsp:spPr>
        <a:xfrm>
          <a:off x="3101273" y="2665709"/>
          <a:ext cx="468471" cy="468471"/>
        </a:xfrm>
        <a:prstGeom prst="ellipse">
          <a:avLst/>
        </a:prstGeom>
        <a:solidFill>
          <a:srgbClr val="439B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A7B1E-924C-4A1F-92A6-508AE95BB457}">
      <dsp:nvSpPr>
        <dsp:cNvPr id="0" name=""/>
        <dsp:cNvSpPr/>
      </dsp:nvSpPr>
      <dsp:spPr>
        <a:xfrm rot="17700000">
          <a:off x="-65571" y="3658110"/>
          <a:ext cx="970538" cy="467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5 weeks before date due –mass email</a:t>
          </a:r>
          <a:endParaRPr lang="en-US" sz="1100" kern="1200" dirty="0"/>
        </a:p>
      </dsp:txBody>
      <dsp:txXfrm>
        <a:off x="-65571" y="3658110"/>
        <a:ext cx="970538" cy="467957"/>
      </dsp:txXfrm>
    </dsp:sp>
    <dsp:sp modelId="{370E7454-BBD0-4C12-8F90-1401EB1EF9D5}">
      <dsp:nvSpPr>
        <dsp:cNvPr id="0" name=""/>
        <dsp:cNvSpPr/>
      </dsp:nvSpPr>
      <dsp:spPr>
        <a:xfrm rot="17700000">
          <a:off x="287495" y="1734045"/>
          <a:ext cx="970538" cy="467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A6CB7-7AB4-470C-99DA-4DEE2A6DA1B3}">
      <dsp:nvSpPr>
        <dsp:cNvPr id="0" name=""/>
        <dsp:cNvSpPr/>
      </dsp:nvSpPr>
      <dsp:spPr>
        <a:xfrm>
          <a:off x="1108514" y="2460610"/>
          <a:ext cx="902532" cy="902532"/>
        </a:xfrm>
        <a:prstGeom prst="donut">
          <a:avLst>
            <a:gd name="adj" fmla="val 20000"/>
          </a:avLst>
        </a:prstGeom>
        <a:solidFill>
          <a:srgbClr val="40B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7534F-CC85-4C77-8DBA-40D0E7E49380}">
      <dsp:nvSpPr>
        <dsp:cNvPr id="0" name=""/>
        <dsp:cNvSpPr/>
      </dsp:nvSpPr>
      <dsp:spPr>
        <a:xfrm>
          <a:off x="1418775" y="2665706"/>
          <a:ext cx="1121948" cy="540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40B686"/>
              </a:solidFill>
            </a:rPr>
            <a:t>2</a:t>
          </a:r>
          <a:endParaRPr lang="en-US" sz="2400" b="1" kern="1200" dirty="0">
            <a:solidFill>
              <a:srgbClr val="40B686"/>
            </a:solidFill>
          </a:endParaRPr>
        </a:p>
      </dsp:txBody>
      <dsp:txXfrm>
        <a:off x="1418775" y="2665706"/>
        <a:ext cx="1121948" cy="540692"/>
      </dsp:txXfrm>
    </dsp:sp>
    <dsp:sp modelId="{BB155DD1-C048-41D9-B21E-9E930DF91A50}">
      <dsp:nvSpPr>
        <dsp:cNvPr id="0" name=""/>
        <dsp:cNvSpPr/>
      </dsp:nvSpPr>
      <dsp:spPr>
        <a:xfrm>
          <a:off x="5165531" y="2671700"/>
          <a:ext cx="468471" cy="468471"/>
        </a:xfrm>
        <a:prstGeom prst="ellipse">
          <a:avLst/>
        </a:prstGeom>
        <a:solidFill>
          <a:srgbClr val="439B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B365B-A039-4AC4-94DA-90D08810F9FC}">
      <dsp:nvSpPr>
        <dsp:cNvPr id="0" name=""/>
        <dsp:cNvSpPr/>
      </dsp:nvSpPr>
      <dsp:spPr>
        <a:xfrm rot="17700000">
          <a:off x="961768" y="3658110"/>
          <a:ext cx="970538" cy="467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 weeks before date due –mass text</a:t>
          </a:r>
          <a:endParaRPr lang="en-US" sz="1100" kern="1200" dirty="0"/>
        </a:p>
      </dsp:txBody>
      <dsp:txXfrm>
        <a:off x="961768" y="3658110"/>
        <a:ext cx="970538" cy="467957"/>
      </dsp:txXfrm>
    </dsp:sp>
    <dsp:sp modelId="{2FEBF6BF-A6AF-48E9-A39E-5ECFA0367DF4}">
      <dsp:nvSpPr>
        <dsp:cNvPr id="0" name=""/>
        <dsp:cNvSpPr/>
      </dsp:nvSpPr>
      <dsp:spPr>
        <a:xfrm rot="17700000">
          <a:off x="2530641" y="2031874"/>
          <a:ext cx="970538" cy="467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6079A-2BE8-4AAB-A25C-F4768E1F7FD5}">
      <dsp:nvSpPr>
        <dsp:cNvPr id="0" name=""/>
        <dsp:cNvSpPr/>
      </dsp:nvSpPr>
      <dsp:spPr>
        <a:xfrm>
          <a:off x="2111454" y="2460610"/>
          <a:ext cx="902532" cy="902532"/>
        </a:xfrm>
        <a:prstGeom prst="donut">
          <a:avLst>
            <a:gd name="adj" fmla="val 20000"/>
          </a:avLst>
        </a:prstGeom>
        <a:solidFill>
          <a:srgbClr val="40B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DDB4E-4044-4CF5-92BB-834196172C64}">
      <dsp:nvSpPr>
        <dsp:cNvPr id="0" name=""/>
        <dsp:cNvSpPr/>
      </dsp:nvSpPr>
      <dsp:spPr>
        <a:xfrm>
          <a:off x="2400857" y="2665706"/>
          <a:ext cx="1121948" cy="540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40B686"/>
              </a:solidFill>
            </a:rPr>
            <a:t>3</a:t>
          </a:r>
          <a:endParaRPr lang="en-US" sz="2400" b="1" kern="1200" dirty="0">
            <a:solidFill>
              <a:srgbClr val="40B686"/>
            </a:solidFill>
          </a:endParaRPr>
        </a:p>
      </dsp:txBody>
      <dsp:txXfrm>
        <a:off x="2400857" y="2665706"/>
        <a:ext cx="1121948" cy="540692"/>
      </dsp:txXfrm>
    </dsp:sp>
    <dsp:sp modelId="{E9FA9D19-6008-4E40-BFA1-07E8AE7902BF}">
      <dsp:nvSpPr>
        <dsp:cNvPr id="0" name=""/>
        <dsp:cNvSpPr/>
      </dsp:nvSpPr>
      <dsp:spPr>
        <a:xfrm>
          <a:off x="4236705" y="2475826"/>
          <a:ext cx="902532" cy="902532"/>
        </a:xfrm>
        <a:prstGeom prst="donut">
          <a:avLst>
            <a:gd name="adj" fmla="val 20000"/>
          </a:avLst>
        </a:prstGeom>
        <a:solidFill>
          <a:srgbClr val="C35C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F4344-B3D5-44D1-B49C-D84271027CEE}">
      <dsp:nvSpPr>
        <dsp:cNvPr id="0" name=""/>
        <dsp:cNvSpPr/>
      </dsp:nvSpPr>
      <dsp:spPr>
        <a:xfrm>
          <a:off x="4135488" y="4280086"/>
          <a:ext cx="1121948" cy="540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Date Due*</a:t>
          </a:r>
          <a:endParaRPr lang="en-US" sz="1900" b="1" kern="1200" dirty="0"/>
        </a:p>
      </dsp:txBody>
      <dsp:txXfrm>
        <a:off x="4135488" y="4280086"/>
        <a:ext cx="1121948" cy="540692"/>
      </dsp:txXfrm>
    </dsp:sp>
    <dsp:sp modelId="{BCBCBE75-4CA9-469A-AB19-2475A860F530}">
      <dsp:nvSpPr>
        <dsp:cNvPr id="0" name=""/>
        <dsp:cNvSpPr/>
      </dsp:nvSpPr>
      <dsp:spPr>
        <a:xfrm>
          <a:off x="5684199" y="2475826"/>
          <a:ext cx="902532" cy="902532"/>
        </a:xfrm>
        <a:prstGeom prst="donut">
          <a:avLst>
            <a:gd name="adj" fmla="val 20000"/>
          </a:avLst>
        </a:prstGeom>
        <a:solidFill>
          <a:srgbClr val="40B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520B7-1CB7-48CD-9398-7999C97CB9FE}">
      <dsp:nvSpPr>
        <dsp:cNvPr id="0" name=""/>
        <dsp:cNvSpPr/>
      </dsp:nvSpPr>
      <dsp:spPr>
        <a:xfrm>
          <a:off x="5964358" y="2666926"/>
          <a:ext cx="1121948" cy="540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40B686"/>
              </a:solidFill>
            </a:rPr>
            <a:t>4</a:t>
          </a:r>
          <a:endParaRPr lang="en-US" sz="2400" b="1" kern="1200" dirty="0">
            <a:solidFill>
              <a:srgbClr val="40B686"/>
            </a:solidFill>
          </a:endParaRPr>
        </a:p>
      </dsp:txBody>
      <dsp:txXfrm>
        <a:off x="5964358" y="2666926"/>
        <a:ext cx="1121948" cy="540692"/>
      </dsp:txXfrm>
    </dsp:sp>
    <dsp:sp modelId="{6B315BEA-6FD1-4A45-B94D-B6745E9CAB65}">
      <dsp:nvSpPr>
        <dsp:cNvPr id="0" name=""/>
        <dsp:cNvSpPr/>
      </dsp:nvSpPr>
      <dsp:spPr>
        <a:xfrm>
          <a:off x="6597957" y="2671700"/>
          <a:ext cx="468471" cy="468471"/>
        </a:xfrm>
        <a:prstGeom prst="ellipse">
          <a:avLst/>
        </a:prstGeom>
        <a:solidFill>
          <a:srgbClr val="439B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C49DC-CA08-44C4-96CB-FB3C2BFA24C7}">
      <dsp:nvSpPr>
        <dsp:cNvPr id="0" name=""/>
        <dsp:cNvSpPr/>
      </dsp:nvSpPr>
      <dsp:spPr>
        <a:xfrm rot="17731756">
          <a:off x="5541387" y="3658143"/>
          <a:ext cx="970538" cy="467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 weeks after date due –mass email</a:t>
          </a:r>
          <a:endParaRPr lang="en-US" sz="1100" kern="1200" dirty="0"/>
        </a:p>
      </dsp:txBody>
      <dsp:txXfrm>
        <a:off x="5541387" y="3658143"/>
        <a:ext cx="970538" cy="467957"/>
      </dsp:txXfrm>
    </dsp:sp>
    <dsp:sp modelId="{FF9498F6-0BA8-46E1-8680-5DD246E1342A}">
      <dsp:nvSpPr>
        <dsp:cNvPr id="0" name=""/>
        <dsp:cNvSpPr/>
      </dsp:nvSpPr>
      <dsp:spPr>
        <a:xfrm rot="17700000">
          <a:off x="5895830" y="4400728"/>
          <a:ext cx="970538" cy="467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3E3DB-265C-4D44-8AC3-6EA85567F2FE}">
      <dsp:nvSpPr>
        <dsp:cNvPr id="0" name=""/>
        <dsp:cNvSpPr/>
      </dsp:nvSpPr>
      <dsp:spPr>
        <a:xfrm>
          <a:off x="7131880" y="2475826"/>
          <a:ext cx="902532" cy="902532"/>
        </a:xfrm>
        <a:prstGeom prst="donut">
          <a:avLst>
            <a:gd name="adj" fmla="val 20000"/>
          </a:avLst>
        </a:prstGeom>
        <a:solidFill>
          <a:srgbClr val="40B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85B39-9037-47F5-8361-4671395BB9D6}">
      <dsp:nvSpPr>
        <dsp:cNvPr id="0" name=""/>
        <dsp:cNvSpPr/>
      </dsp:nvSpPr>
      <dsp:spPr>
        <a:xfrm>
          <a:off x="7383894" y="2819472"/>
          <a:ext cx="412683" cy="192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40B686"/>
              </a:solidFill>
            </a:rPr>
            <a:t>5</a:t>
          </a:r>
          <a:endParaRPr lang="en-US" sz="2400" b="1" kern="1200" dirty="0">
            <a:solidFill>
              <a:srgbClr val="40B686"/>
            </a:solidFill>
          </a:endParaRPr>
        </a:p>
      </dsp:txBody>
      <dsp:txXfrm>
        <a:off x="7383894" y="2819472"/>
        <a:ext cx="412683" cy="192437"/>
      </dsp:txXfrm>
    </dsp:sp>
    <dsp:sp modelId="{D3188E23-0165-477E-B881-7A87CC97C54E}">
      <dsp:nvSpPr>
        <dsp:cNvPr id="0" name=""/>
        <dsp:cNvSpPr/>
      </dsp:nvSpPr>
      <dsp:spPr>
        <a:xfrm>
          <a:off x="3689725" y="2663807"/>
          <a:ext cx="468471" cy="468471"/>
        </a:xfrm>
        <a:prstGeom prst="ellipse">
          <a:avLst/>
        </a:prstGeom>
        <a:solidFill>
          <a:srgbClr val="439B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9B03B-82BC-43CA-8F9F-6B12C289C806}">
      <dsp:nvSpPr>
        <dsp:cNvPr id="0" name=""/>
        <dsp:cNvSpPr/>
      </dsp:nvSpPr>
      <dsp:spPr>
        <a:xfrm rot="17700000">
          <a:off x="1953341" y="3658110"/>
          <a:ext cx="970538" cy="467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chemeClr val="tx1"/>
              </a:solidFill>
            </a:rPr>
            <a:t>3 weeks before date due –mass email</a:t>
          </a:r>
          <a:endParaRPr lang="en-US" sz="1100" b="0" kern="1200" dirty="0">
            <a:solidFill>
              <a:schemeClr val="tx1"/>
            </a:solidFill>
          </a:endParaRPr>
        </a:p>
      </dsp:txBody>
      <dsp:txXfrm>
        <a:off x="1953341" y="3658110"/>
        <a:ext cx="970538" cy="467957"/>
      </dsp:txXfrm>
    </dsp:sp>
    <dsp:sp modelId="{E67EDACD-9C24-464F-87A7-ADB510BBA84F}">
      <dsp:nvSpPr>
        <dsp:cNvPr id="0" name=""/>
        <dsp:cNvSpPr/>
      </dsp:nvSpPr>
      <dsp:spPr>
        <a:xfrm rot="17700000">
          <a:off x="7178064" y="2031874"/>
          <a:ext cx="970538" cy="467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1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6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4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0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9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1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1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1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8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A469-49F8-45BB-9DD4-96AAD45F38F6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8D35-8D8E-4305-A789-C64D4A2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4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2396907"/>
              </p:ext>
            </p:extLst>
          </p:nvPr>
        </p:nvGraphicFramePr>
        <p:xfrm>
          <a:off x="332736" y="291918"/>
          <a:ext cx="8080858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 rot="17527293">
            <a:off x="7234647" y="3929017"/>
            <a:ext cx="12143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4</a:t>
            </a:r>
            <a:r>
              <a:rPr lang="en-US" sz="1100" dirty="0" smtClean="0"/>
              <a:t> weeks after date due –mass text</a:t>
            </a:r>
            <a:endParaRPr lang="en-US" sz="11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032858" y="3810000"/>
            <a:ext cx="0" cy="838200"/>
          </a:xfrm>
          <a:prstGeom prst="straightConnector1">
            <a:avLst/>
          </a:prstGeom>
          <a:ln w="38100">
            <a:solidFill>
              <a:srgbClr val="C35C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nut 6"/>
          <p:cNvSpPr/>
          <p:nvPr/>
        </p:nvSpPr>
        <p:spPr>
          <a:xfrm>
            <a:off x="621792" y="1269087"/>
            <a:ext cx="457200" cy="457200"/>
          </a:xfrm>
          <a:prstGeom prst="donut">
            <a:avLst>
              <a:gd name="adj" fmla="val 18739"/>
            </a:avLst>
          </a:prstGeom>
          <a:solidFill>
            <a:srgbClr val="40B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958" y="1269087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Mass scheduling attempt #</a:t>
            </a:r>
            <a:endParaRPr lang="en-US" sz="11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3352800" y="1600200"/>
            <a:ext cx="2667000" cy="1219200"/>
            <a:chOff x="3505200" y="1600200"/>
            <a:chExt cx="2667000" cy="1219200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3505200" y="1600200"/>
              <a:ext cx="0" cy="121920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505200" y="1600200"/>
              <a:ext cx="2667000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172200" y="1600200"/>
              <a:ext cx="0" cy="121920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/>
          <p:cNvSpPr txBox="1"/>
          <p:nvPr/>
        </p:nvSpPr>
        <p:spPr>
          <a:xfrm>
            <a:off x="3657600" y="1752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Phone call needed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657600" y="2122456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S</a:t>
            </a:r>
            <a:r>
              <a:rPr lang="en-US" sz="1050" dirty="0" smtClean="0"/>
              <a:t>ometime </a:t>
            </a:r>
            <a:r>
              <a:rPr lang="en-US" sz="1050" dirty="0" smtClean="0"/>
              <a:t>between 3</a:t>
            </a:r>
            <a:r>
              <a:rPr lang="en-US" sz="1050" baseline="30000" dirty="0" smtClean="0"/>
              <a:t>rd</a:t>
            </a:r>
            <a:r>
              <a:rPr lang="en-US" sz="1050" dirty="0" smtClean="0"/>
              <a:t> and 4</a:t>
            </a:r>
            <a:r>
              <a:rPr lang="en-US" sz="1050" baseline="30000" dirty="0" smtClean="0"/>
              <a:t>th</a:t>
            </a:r>
            <a:r>
              <a:rPr lang="en-US" sz="1050" dirty="0" smtClean="0"/>
              <a:t> mass scheduling attempt</a:t>
            </a:r>
            <a:endParaRPr lang="en-US" sz="1050" dirty="0"/>
          </a:p>
        </p:txBody>
      </p:sp>
      <p:sp>
        <p:nvSpPr>
          <p:cNvPr id="85" name="TextBox 84"/>
          <p:cNvSpPr txBox="1"/>
          <p:nvPr/>
        </p:nvSpPr>
        <p:spPr>
          <a:xfrm>
            <a:off x="2621280" y="609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DAISY Mass Scheduling Timeline</a:t>
            </a:r>
            <a:endParaRPr lang="en-US" sz="2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33400" y="5257800"/>
            <a:ext cx="2590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*Date due is moved up to current year for subjects who are over 2 months past due</a:t>
            </a:r>
            <a:r>
              <a:rPr lang="en-US" sz="900" dirty="0" smtClean="0"/>
              <a:t>.</a:t>
            </a:r>
            <a:endParaRPr lang="en-US" sz="9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534400" y="2337375"/>
            <a:ext cx="0" cy="732073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31836" y="1313021"/>
            <a:ext cx="103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Final Call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65036" y="1752600"/>
            <a:ext cx="213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After 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mass scheduling attempt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Make note in schedule attempts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Add date to Next Sched Date field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716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105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Shorrosh, Hanan</dc:creator>
  <cp:lastModifiedBy>Shorrosh, Hanan</cp:lastModifiedBy>
  <cp:revision>17</cp:revision>
  <cp:lastPrinted>2017-08-23T14:56:43Z</cp:lastPrinted>
  <dcterms:created xsi:type="dcterms:W3CDTF">2017-08-23T00:54:08Z</dcterms:created>
  <dcterms:modified xsi:type="dcterms:W3CDTF">2017-08-23T18:11:17Z</dcterms:modified>
</cp:coreProperties>
</file>